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83" r:id="rId3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D7A2B-823D-4A0F-96C1-C6C3A614906C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EA0F-86B7-4C6F-8888-D5CA188983B4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9317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dsholder til diasbillede 1">
            <a:extLst>
              <a:ext uri="{FF2B5EF4-FFF2-40B4-BE49-F238E27FC236}">
                <a16:creationId xmlns:a16="http://schemas.microsoft.com/office/drawing/2014/main" id="{4211E321-B127-32CA-DA1D-4B103F4781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Pladsholder til noter 2">
            <a:extLst>
              <a:ext uri="{FF2B5EF4-FFF2-40B4-BE49-F238E27FC236}">
                <a16:creationId xmlns:a16="http://schemas.microsoft.com/office/drawing/2014/main" id="{6734760E-1F57-49AC-0285-27FDC9DDBD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altLang="da-DK"/>
              <a:t>Lidt billeder </a:t>
            </a:r>
          </a:p>
          <a:p>
            <a:pPr eaLnBrk="1" hangingPunct="1">
              <a:spcBef>
                <a:spcPct val="0"/>
              </a:spcBef>
            </a:pPr>
            <a:endParaRPr lang="da-DK" altLang="da-DK"/>
          </a:p>
        </p:txBody>
      </p:sp>
      <p:sp>
        <p:nvSpPr>
          <p:cNvPr id="35844" name="Pladsholder til diasnummer 3">
            <a:extLst>
              <a:ext uri="{FF2B5EF4-FFF2-40B4-BE49-F238E27FC236}">
                <a16:creationId xmlns:a16="http://schemas.microsoft.com/office/drawing/2014/main" id="{6044708C-C9E3-1AC2-5FE6-4BF8E8C41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0A6FBA-EDF2-48F7-A418-88AE8A6DD7F9}" type="slidenum">
              <a:rPr lang="da-DK" altLang="da-DK" smtClean="0"/>
              <a:pPr>
                <a:spcBef>
                  <a:spcPct val="0"/>
                </a:spcBef>
              </a:pPr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BD452-DEE5-F736-0029-0189F90BD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0C9E7-8036-14FE-16F2-E66F90E88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DD7DE-844F-5DCF-1AE0-77A8A04FE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02510-1EFD-37DE-ECFF-D899F18E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39D04-AA52-4BD8-0B1C-ADBD5ED8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63928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978F-F149-7B51-D2A2-389DD4249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6C664E-4963-8F40-BDA2-48D8AF017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067A6-C3DE-73C6-9451-D008821F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81659-5FA4-79B9-46FF-E70015903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1C29C-D2B5-4C0C-8EA9-E1B39E18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8758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AFB0FC-3E8B-4AFA-18B8-F0D1424F6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989F3-3B9D-058A-04E4-D0863CA7E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589E3-E14F-748F-E750-00BCAB95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C64B-296E-5676-5FC0-D5FD6DCE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B795E-E9C6-4F67-EF60-8F97FF3A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5807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7D39B-3596-DDB5-0806-01DCD403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4DE5D-7190-49B3-EA8D-10A37DB70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FBB2B-4D6D-0BB1-C89D-E208CD95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A3B59-4009-401F-79E6-10245180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F4305-7CB8-E219-15E0-944EA271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5229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8B407-0A9F-913F-3FB5-F84A3048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ABC6D-8A3C-E52F-AF40-D2E82907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D68E2-9AE1-1C03-3AA6-CF8518E0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755A3-51FD-8E72-C74A-1BF5C2C79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DE417-A359-E195-0727-03A87769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0224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3EC7-AE06-B8DA-6F3C-A0BBFFD9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4E4A4-03B2-115E-8226-26C57A5F4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57EC6-6927-5193-0605-78B9F9333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B3F25-CC9B-F0A9-150A-9F4749840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CA98F-384E-1BC4-2969-A398407C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10A61-F3EA-C0D3-D73B-24DBDE59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7602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3569-167C-D8FB-E142-9E9B02C3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3DE48-41D2-1613-2951-7D08AAA2A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D59B6-CB1E-1C49-A08B-741600E7F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DFC814-14ED-E559-531E-91F6007F6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ACEAA-686B-6A2F-2160-6A360930B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6D10FF-FC5E-5D71-3A7D-FCA7CCAC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AD3AD-46B2-45BF-AE6C-88A3D7883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71F5C-7D40-3AAD-66FE-C9972D30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7894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4384-AA9B-E62C-5E52-2AEF1D3F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C3D8D-1BEE-B7B4-BF13-6916165F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C27B1B-FF47-E5A2-5156-2E83D10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4073D-3455-1444-6C1E-E52318F7B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2489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8C9C79-B8A7-5A28-D768-F20E0C0CC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1072F8-CC39-2509-0B6B-ED3A6ED1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62110-DC6A-2DB3-69F4-4FDD76DF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8227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08A6-0C56-4903-69DE-10B06843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9061-DD3A-145F-960F-69C880910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1DAC9-0972-2EAF-EEAB-07CA9C66C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EC861-9581-ABA4-FBE7-49431A693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B28B2-B98F-DB73-A1D8-755DA996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F07A4-6DA7-3308-3BEC-3F8AFADD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127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F4060-E740-B1D6-0B62-7783106D3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A49E8-4B87-592B-0117-0C9489ED2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E9C27-4E52-3AD9-AE08-0C7A18BE1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990B0-7ABA-C3C1-99E1-7E8B40363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A0183-63A8-A01E-2503-DA53A4BA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02397-0CC7-D50F-22BB-16D9AEF0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65183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8B6F5-CFDC-349F-E9CC-64ED017E2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3DBAF-6860-E256-D446-F9FF17AD9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ACE70-A844-AE2B-A750-717EF319E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68EB2C-0A26-4842-B429-2EC08DD9026F}" type="datetimeFigureOut">
              <a:rPr lang="en-DK" smtClean="0"/>
              <a:t>12/06/2025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7E6E2-3974-CF4C-4F3A-2EF320C13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A4DC4-27E1-D5AF-5D41-9B67340C3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F4F76F-FB79-4ED7-B66D-CCD9BA6F012B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1230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7E79-2091-E77E-7612-5B9A3DD5D0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2650A-AD67-8A94-81BE-1F0607CD4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9138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>
            <a:extLst>
              <a:ext uri="{FF2B5EF4-FFF2-40B4-BE49-F238E27FC236}">
                <a16:creationId xmlns:a16="http://schemas.microsoft.com/office/drawing/2014/main" id="{704D370A-670E-9353-A597-B642D5916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3564" y="2276476"/>
            <a:ext cx="19081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a-DK" altLang="en-DK"/>
              <a:t>Adresse </a:t>
            </a:r>
            <a:r>
              <a:rPr lang="da-DK" altLang="en-DK">
                <a:ea typeface="DengXian" panose="02010600030101010101" pitchFamily="2" charset="-122"/>
              </a:rPr>
              <a:t> </a:t>
            </a:r>
            <a:r>
              <a:rPr lang="en-US" altLang="en-DK" b="1">
                <a:solidFill>
                  <a:srgbClr val="444444"/>
                </a:solidFill>
                <a:latin typeface="Open Sans" panose="020B0606030504020204" pitchFamily="34" charset="0"/>
              </a:rPr>
              <a:t>Spejdercenter Æbleskoven</a:t>
            </a:r>
            <a:br>
              <a:rPr lang="en-US" altLang="en-DK"/>
            </a:br>
            <a:r>
              <a:rPr lang="en-US" altLang="en-DK">
                <a:solidFill>
                  <a:srgbClr val="444444"/>
                </a:solidFill>
                <a:latin typeface="Open Sans" panose="020B0606030504020204" pitchFamily="34" charset="0"/>
              </a:rPr>
              <a:t>Strandvejen 51, Daugårdstrand</a:t>
            </a:r>
            <a:br>
              <a:rPr lang="en-US" altLang="en-DK"/>
            </a:br>
            <a:r>
              <a:rPr lang="en-US" altLang="en-DK">
                <a:solidFill>
                  <a:srgbClr val="444444"/>
                </a:solidFill>
                <a:latin typeface="Open Sans" panose="020B0606030504020204" pitchFamily="34" charset="0"/>
              </a:rPr>
              <a:t>DK-8721 Daugård</a:t>
            </a:r>
            <a:br>
              <a:rPr lang="da-DK" altLang="en-DK">
                <a:ea typeface="DengXian" panose="02010600030101010101" pitchFamily="2" charset="-122"/>
              </a:rPr>
            </a:br>
            <a:endParaRPr lang="da-DK" altLang="en-DK"/>
          </a:p>
        </p:txBody>
      </p:sp>
      <p:pic>
        <p:nvPicPr>
          <p:cNvPr id="34819" name="Picture 5">
            <a:extLst>
              <a:ext uri="{FF2B5EF4-FFF2-40B4-BE49-F238E27FC236}">
                <a16:creationId xmlns:a16="http://schemas.microsoft.com/office/drawing/2014/main" id="{FD53A1FB-64AA-34BB-DAEF-0EF7CCC70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98501"/>
            <a:ext cx="6191250" cy="591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Box 6">
            <a:extLst>
              <a:ext uri="{FF2B5EF4-FFF2-40B4-BE49-F238E27FC236}">
                <a16:creationId xmlns:a16="http://schemas.microsoft.com/office/drawing/2014/main" id="{0DC77258-6606-CA29-B94F-CA46FE502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4539" y="836613"/>
            <a:ext cx="2124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K"/>
              <a:t>Afgang kl. 10 fra Hytten</a:t>
            </a:r>
          </a:p>
          <a:p>
            <a:r>
              <a:rPr lang="en-US" altLang="en-DK"/>
              <a:t>Hjemkomst kl. 12.00</a:t>
            </a:r>
            <a:endParaRPr lang="en-DK" altLang="en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DengXian</vt:lpstr>
      <vt:lpstr>Aptos</vt:lpstr>
      <vt:lpstr>Aptos Display</vt:lpstr>
      <vt:lpstr>Arial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Vivi Høstrup</dc:creator>
  <cp:lastModifiedBy>Vivi Høstrup</cp:lastModifiedBy>
  <cp:revision>1</cp:revision>
  <dcterms:created xsi:type="dcterms:W3CDTF">2025-06-12T06:44:40Z</dcterms:created>
  <dcterms:modified xsi:type="dcterms:W3CDTF">2025-06-12T06:45:30Z</dcterms:modified>
</cp:coreProperties>
</file>